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A3D403C-1488-4619-9C2F-A24C590D32D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FF92291-5139-4045-9C78-124EF2DE76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D403C-1488-4619-9C2F-A24C590D32D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92291-5139-4045-9C78-124EF2DE76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D403C-1488-4619-9C2F-A24C590D32D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92291-5139-4045-9C78-124EF2DE76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A3D403C-1488-4619-9C2F-A24C590D32D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92291-5139-4045-9C78-124EF2DE76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A3D403C-1488-4619-9C2F-A24C590D32D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FF92291-5139-4045-9C78-124EF2DE765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A3D403C-1488-4619-9C2F-A24C590D32D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FF92291-5139-4045-9C78-124EF2DE76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A3D403C-1488-4619-9C2F-A24C590D32D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FF92291-5139-4045-9C78-124EF2DE765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D403C-1488-4619-9C2F-A24C590D32D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92291-5139-4045-9C78-124EF2DE76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A3D403C-1488-4619-9C2F-A24C590D32D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FF92291-5139-4045-9C78-124EF2DE76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A3D403C-1488-4619-9C2F-A24C590D32D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FF92291-5139-4045-9C78-124EF2DE765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A3D403C-1488-4619-9C2F-A24C590D32D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FF92291-5139-4045-9C78-124EF2DE765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A3D403C-1488-4619-9C2F-A24C590D32D0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FF92291-5139-4045-9C78-124EF2DE765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AutoShape 2" descr="https://docs.google.com/?attid=0.1&amp;pid=gmail&amp;thid=143926e2bab1aba6&amp;url=https%3A%2F%2Fmail.google.com%2Fmail%2F%3Fui%3D2%26ik%3D31638d91b3%26view%3Datt%26th%3D143926e2bab1aba6%26attid%3D0.1%26disp%3Dsafe%26realattid%3Df_hqfm13vf0%26zw&amp;docid=18d46a1ef762edcaeaa51cabf863ab4e%7C14074f76870567376ed13f06656c38fe&amp;a=bi&amp;pagenumber=1&amp;w=8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56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500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Rigel</a:t>
            </a:r>
            <a:r>
              <a:rPr lang="en-US" dirty="0" smtClean="0"/>
              <a:t> </a:t>
            </a:r>
            <a:r>
              <a:rPr lang="en-US" dirty="0" err="1" smtClean="0"/>
              <a:t>Kentaurus</a:t>
            </a:r>
            <a:r>
              <a:rPr lang="en-US" dirty="0" smtClean="0"/>
              <a:t>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Robert Hues was the Astronomer that found this star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743200"/>
            <a:ext cx="4410787" cy="3473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405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1846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4046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Cygnus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 is a northern constellation lying on the plane of the Milky </a:t>
            </a:r>
            <a:r>
              <a:rPr lang="en-US" dirty="0" smtClean="0"/>
              <a:t>Way</a:t>
            </a:r>
          </a:p>
          <a:p>
            <a:r>
              <a:rPr lang="en-US" dirty="0" smtClean="0"/>
              <a:t>Latin word for “Swan”</a:t>
            </a:r>
          </a:p>
          <a:p>
            <a:r>
              <a:rPr lang="en-US" dirty="0" smtClean="0"/>
              <a:t>Most recognized in Autumn and summer</a:t>
            </a:r>
          </a:p>
          <a:p>
            <a:r>
              <a:rPr lang="en-US" dirty="0" smtClean="0"/>
              <a:t>The </a:t>
            </a:r>
            <a:r>
              <a:rPr lang="en-US" dirty="0"/>
              <a:t>right ascension coordinates of these borders lie between 19h 07.3m and 22h 02.3m, while the declination coordinates are between 27.73° and 61.36</a:t>
            </a:r>
            <a:r>
              <a:rPr lang="en-US" dirty="0" smtClean="0"/>
              <a:t>°.</a:t>
            </a:r>
          </a:p>
          <a:p>
            <a:r>
              <a:rPr lang="en-US" dirty="0" smtClean="0"/>
              <a:t>Contains </a:t>
            </a:r>
            <a:r>
              <a:rPr lang="en-US" dirty="0" err="1" smtClean="0"/>
              <a:t>Deneb</a:t>
            </a:r>
            <a:r>
              <a:rPr lang="en-US" dirty="0"/>
              <a:t> </a:t>
            </a:r>
            <a:r>
              <a:rPr lang="en-US" dirty="0" smtClean="0"/>
              <a:t>one of the brightest stars.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85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Cygnus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524000"/>
            <a:ext cx="7924800" cy="5257800"/>
          </a:xfrm>
        </p:spPr>
      </p:pic>
    </p:spTree>
    <p:extLst>
      <p:ext uri="{BB962C8B-B14F-4D97-AF65-F5344CB8AC3E}">
        <p14:creationId xmlns:p14="http://schemas.microsoft.com/office/powerpoint/2010/main" val="19767961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ustom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FFFF"/>
      </a:accent1>
      <a:accent2>
        <a:srgbClr val="FFFFFF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FFFF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31</TotalTime>
  <Words>75</Words>
  <Application>Microsoft Office PowerPoint</Application>
  <PresentationFormat>On-screen Show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PowerPoint Presentation</vt:lpstr>
      <vt:lpstr>PowerPoint Presentation</vt:lpstr>
      <vt:lpstr>Rigel Kentaurus Cont.</vt:lpstr>
      <vt:lpstr>PowerPoint Presentation</vt:lpstr>
      <vt:lpstr>PowerPoint Presentation</vt:lpstr>
      <vt:lpstr>Cygnus</vt:lpstr>
      <vt:lpstr>Cygnus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vci</dc:creator>
  <cp:lastModifiedBy>vci</cp:lastModifiedBy>
  <cp:revision>4</cp:revision>
  <dcterms:created xsi:type="dcterms:W3CDTF">2014-01-15T20:05:18Z</dcterms:created>
  <dcterms:modified xsi:type="dcterms:W3CDTF">2014-01-16T20:21:54Z</dcterms:modified>
</cp:coreProperties>
</file>